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“Escribe una cita aquí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“Escribe una cita aquí”</a:t>
            </a:r>
          </a:p>
        </p:txBody>
      </p:sp>
      <p:sp>
        <p:nvSpPr>
          <p:cNvPr id="9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o del títul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Nivel de texto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o del títul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Nivel de texto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Nivel de texto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o del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Nivel de texto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n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n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ffice Vs Remote"/>
          <p:cNvSpPr txBox="1"/>
          <p:nvPr>
            <p:ph type="ctrTitle"/>
          </p:nvPr>
        </p:nvSpPr>
        <p:spPr>
          <a:xfrm>
            <a:off x="1358900" y="-1282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Office Vs Remote</a:t>
            </a:r>
          </a:p>
        </p:txBody>
      </p:sp>
      <p:pic>
        <p:nvPicPr>
          <p:cNvPr id="12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27" y="2458594"/>
            <a:ext cx="11800746" cy="7295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700" y="-12700"/>
            <a:ext cx="15328970" cy="9840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350"/>
            <a:ext cx="13512576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racias.jpg" descr="gracia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0797" y="-508000"/>
            <a:ext cx="16666394" cy="1111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5500" y="520700"/>
            <a:ext cx="14066987" cy="8262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o-TRAFFIC-JAM-facebook.jpg" descr="o-TRAFFIC-JAM-faceboo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00065" y="-275762"/>
            <a:ext cx="15217015" cy="10095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0" y="-31750"/>
            <a:ext cx="13131800" cy="10108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-25400"/>
            <a:ext cx="12992100" cy="9796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9264" y="6350"/>
            <a:ext cx="13310414" cy="974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acer doble clic para edita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donald_trump_memes_medio_oriente_tercera_guerra_mundial_2_0.jpg" descr="donald_trump_memes_medio_oriente_tercera_guerra_mundial_2_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1850" y="0"/>
            <a:ext cx="1519568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-12700"/>
            <a:ext cx="13057619" cy="977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" y="-38100"/>
            <a:ext cx="13864615" cy="10079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